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91" r:id="rId3"/>
    <p:sldId id="261" r:id="rId4"/>
    <p:sldId id="293" r:id="rId5"/>
    <p:sldId id="282" r:id="rId6"/>
    <p:sldId id="281" r:id="rId7"/>
    <p:sldId id="295" r:id="rId8"/>
    <p:sldId id="294" r:id="rId9"/>
    <p:sldId id="296" r:id="rId10"/>
    <p:sldId id="297" r:id="rId11"/>
    <p:sldId id="298" r:id="rId12"/>
    <p:sldId id="299" r:id="rId13"/>
    <p:sldId id="300" r:id="rId14"/>
    <p:sldId id="301" r:id="rId15"/>
    <p:sldId id="292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29850"/>
    <a:srgbClr val="CAA67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8" autoAdjust="0"/>
  </p:normalViewPr>
  <p:slideViewPr>
    <p:cSldViewPr>
      <p:cViewPr>
        <p:scale>
          <a:sx n="66" d="100"/>
          <a:sy n="66" d="100"/>
        </p:scale>
        <p:origin x="-63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64BB-1338-428E-BC1B-82EF4F158050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6B07-F68A-4255-9323-E4C525959DF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DSC_0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8335" y="101774"/>
            <a:ext cx="968256" cy="864613"/>
          </a:xfrm>
          <a:prstGeom prst="rect">
            <a:avLst/>
          </a:prstGeom>
        </p:spPr>
      </p:pic>
      <p:pic>
        <p:nvPicPr>
          <p:cNvPr id="9" name="Obraz 8" descr="CzysteLogoKrame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2051720" cy="32366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611560" y="3645024"/>
            <a:ext cx="810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Inwentaryzacja </a:t>
            </a:r>
          </a:p>
          <a:p>
            <a:pPr algn="ctr"/>
            <a:r>
              <a:rPr lang="pl-PL" sz="3600" b="1" dirty="0" smtClean="0"/>
              <a:t>elementów środowiska abiotycznego</a:t>
            </a:r>
            <a:br>
              <a:rPr lang="pl-PL" sz="3600" b="1" dirty="0" smtClean="0"/>
            </a:br>
            <a:r>
              <a:rPr lang="pl-PL" sz="3600" b="1" dirty="0" smtClean="0"/>
              <a:t>Rudniańskiego i Dłubniańskiego </a:t>
            </a:r>
          </a:p>
          <a:p>
            <a:pPr algn="ctr"/>
            <a:r>
              <a:rPr lang="pl-PL" sz="3600" b="1" dirty="0" smtClean="0"/>
              <a:t>Parku Krajobrazowego</a:t>
            </a:r>
            <a:endParaRPr lang="pl-PL" sz="3600" b="1" dirty="0"/>
          </a:p>
        </p:txBody>
      </p:sp>
      <p:sp>
        <p:nvSpPr>
          <p:cNvPr id="13" name="Prostokąt 12"/>
          <p:cNvSpPr/>
          <p:nvPr/>
        </p:nvSpPr>
        <p:spPr>
          <a:xfrm>
            <a:off x="2627784" y="6165304"/>
            <a:ext cx="4056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/>
              <a:t>mgr inż. Piotr Dmytrowski</a:t>
            </a:r>
            <a:endParaRPr lang="pl-PL" sz="2800" b="1" dirty="0"/>
          </a:p>
        </p:txBody>
      </p:sp>
      <p:pic>
        <p:nvPicPr>
          <p:cNvPr id="8" name="Obraz 7" descr="DPK -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6294" y="101600"/>
            <a:ext cx="913198" cy="837784"/>
          </a:xfrm>
          <a:prstGeom prst="rect">
            <a:avLst/>
          </a:prstGeom>
        </p:spPr>
      </p:pic>
      <p:pic>
        <p:nvPicPr>
          <p:cNvPr id="11" name="Obraz 10" descr="R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4946" y="101600"/>
            <a:ext cx="902229" cy="83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395536" y="1556792"/>
            <a:ext cx="4572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l-PL" dirty="0" smtClean="0"/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/>
              <a:t> walor niski - brak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/>
              <a:t> walor przeciętny - 15 obiektów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/>
              <a:t> walor wysoki - 5 obiektów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Łomy w Maszkowie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Kamieniołom w Laskach Dworskich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Źródło Strusi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Wąwóz Ostryszni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Skałki w Glanowie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/>
              <a:t> walor wybitny - 2 obiekt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Źródło Jordan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Źródło Hydrografów</a:t>
            </a:r>
          </a:p>
        </p:txBody>
      </p:sp>
      <p:sp>
        <p:nvSpPr>
          <p:cNvPr id="24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35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6336704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2000" b="1" dirty="0" smtClean="0"/>
              <a:t>Dłubniański Park Krajobrazowy - Waloryzacja</a:t>
            </a:r>
          </a:p>
          <a:p>
            <a:pPr lvl="0"/>
            <a:endParaRPr lang="pl-PL" sz="2200" dirty="0" smtClean="0"/>
          </a:p>
        </p:txBody>
      </p:sp>
      <p:pic>
        <p:nvPicPr>
          <p:cNvPr id="10" name="Obraz 9" descr="Obiekt nr 05 - Wąwóz Ostryszni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44823"/>
            <a:ext cx="3024336" cy="4517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2" name="Obraz 11" descr="CzysteLogoKrame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13" name="Obraz 12" descr="DPK -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4" name="Obraz 13" descr="R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395536" y="177281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Źródło Jordan</a:t>
            </a:r>
            <a:endParaRPr lang="pl-PL" b="1" dirty="0"/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3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6336704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2000" b="1" dirty="0" smtClean="0"/>
              <a:t>Dłubniański Park Krajobrazowy - Obiekty</a:t>
            </a:r>
          </a:p>
          <a:p>
            <a:pPr lvl="0"/>
            <a:endParaRPr lang="pl-PL" sz="2200" dirty="0" smtClean="0"/>
          </a:p>
        </p:txBody>
      </p:sp>
      <p:pic>
        <p:nvPicPr>
          <p:cNvPr id="11" name="Obraz 10" descr="Obiekt nr 12 - Źródło Jord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6084168" cy="4072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az 11" descr="DSC_0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419872" cy="22893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az 12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4" name="Obraz 13" descr="CzysteLogoKrame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15" name="Obraz 14" descr="D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6" name="Obraz 15" descr="RPK -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395536" y="177281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Źródło Hydrografów</a:t>
            </a:r>
            <a:endParaRPr lang="pl-PL" b="1" dirty="0"/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3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6336704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2000" b="1" dirty="0" smtClean="0"/>
              <a:t>Dłubniański Park Krajobrazowy - Obiekty</a:t>
            </a:r>
          </a:p>
          <a:p>
            <a:pPr lvl="0"/>
            <a:endParaRPr lang="pl-PL" sz="2200" dirty="0" smtClean="0"/>
          </a:p>
        </p:txBody>
      </p:sp>
      <p:pic>
        <p:nvPicPr>
          <p:cNvPr id="9" name="Obraz 8" descr="Obiekt nr 11 - Źródło Hydrografó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5916213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az 9" descr="Imbramowice - źródło Hydrografów (0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12776"/>
            <a:ext cx="3487833" cy="23165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2" name="Obraz 11" descr="CzysteLogoKrame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13" name="Obraz 12" descr="D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4" name="Obraz 13" descr="RPK -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395536" y="22048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Kamieniołom i jaskinia w Laskach Dworskich</a:t>
            </a:r>
            <a:endParaRPr lang="pl-PL" b="1" dirty="0"/>
          </a:p>
        </p:txBody>
      </p:sp>
      <p:sp>
        <p:nvSpPr>
          <p:cNvPr id="20" name="Prostokąt 19"/>
          <p:cNvSpPr/>
          <p:nvPr/>
        </p:nvSpPr>
        <p:spPr>
          <a:xfrm>
            <a:off x="539552" y="263691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dirty="0" smtClean="0"/>
              <a:t> proponowana forma ochrony - </a:t>
            </a:r>
            <a:r>
              <a:rPr lang="pl-PL" b="1" dirty="0" smtClean="0"/>
              <a:t>stanowisko dokumentacyjne</a:t>
            </a:r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3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08912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2000" b="1" dirty="0" smtClean="0"/>
              <a:t>Dłubniański Park Krajobrazowy – Obiekty proponowane do ochrony</a:t>
            </a:r>
          </a:p>
          <a:p>
            <a:pPr lvl="0"/>
            <a:endParaRPr lang="pl-PL" sz="2200" dirty="0" smtClean="0"/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46531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Wąwóz Ostryszni</a:t>
            </a:r>
            <a:endParaRPr lang="pl-PL" b="1" dirty="0"/>
          </a:p>
        </p:txBody>
      </p:sp>
      <p:sp>
        <p:nvSpPr>
          <p:cNvPr id="14" name="Prostokąt 13"/>
          <p:cNvSpPr/>
          <p:nvPr/>
        </p:nvSpPr>
        <p:spPr>
          <a:xfrm>
            <a:off x="539552" y="5157192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dirty="0" smtClean="0"/>
              <a:t> proponowana forma ochrony -</a:t>
            </a:r>
            <a:r>
              <a:rPr lang="pl-PL" b="1" dirty="0" smtClean="0"/>
              <a:t>pomnik przyrody nieożywionej (obszarowy)</a:t>
            </a:r>
          </a:p>
        </p:txBody>
      </p:sp>
      <p:pic>
        <p:nvPicPr>
          <p:cNvPr id="16" name="Obraz 15" descr="Obiekt nr 13 - Kamieniołom w Laskach Dworskich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384379" cy="2265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az 16" descr="Obiekt nr 05 - Wąwóz Ostrysz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1" y="4293096"/>
            <a:ext cx="3384376" cy="2265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az 14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8" name="Obraz 17" descr="CzysteLogoKrame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21" name="Obraz 20" descr="D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22" name="Obraz 21" descr="RPK -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395536" y="22048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Źródło w Iwanowicach</a:t>
            </a:r>
            <a:endParaRPr lang="pl-PL" b="1" dirty="0"/>
          </a:p>
        </p:txBody>
      </p:sp>
      <p:sp>
        <p:nvSpPr>
          <p:cNvPr id="20" name="Prostokąt 19"/>
          <p:cNvSpPr/>
          <p:nvPr/>
        </p:nvSpPr>
        <p:spPr>
          <a:xfrm>
            <a:off x="539552" y="263691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dirty="0" smtClean="0"/>
              <a:t> proponowana forma ochrony -</a:t>
            </a:r>
            <a:r>
              <a:rPr lang="pl-PL" b="1" dirty="0" smtClean="0"/>
              <a:t>pomnik przyrody nieożywionej</a:t>
            </a:r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3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08912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2000" b="1" dirty="0" smtClean="0"/>
              <a:t>Dłubniański Park Krajobrazowy – Obiekty proponowane do ochrony</a:t>
            </a:r>
          </a:p>
          <a:p>
            <a:pPr lvl="0"/>
            <a:endParaRPr lang="pl-PL" sz="2200" dirty="0" smtClean="0"/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46531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Źródło w Jangrocie</a:t>
            </a:r>
            <a:endParaRPr lang="pl-PL" b="1" dirty="0"/>
          </a:p>
        </p:txBody>
      </p:sp>
      <p:sp>
        <p:nvSpPr>
          <p:cNvPr id="14" name="Prostokąt 13"/>
          <p:cNvSpPr/>
          <p:nvPr/>
        </p:nvSpPr>
        <p:spPr>
          <a:xfrm>
            <a:off x="539552" y="515719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dirty="0" smtClean="0"/>
              <a:t> proponowana forma ochrony -</a:t>
            </a:r>
            <a:r>
              <a:rPr lang="pl-PL" b="1" dirty="0" smtClean="0"/>
              <a:t>pomnik przyrody nieożywionej</a:t>
            </a:r>
          </a:p>
        </p:txBody>
      </p:sp>
      <p:pic>
        <p:nvPicPr>
          <p:cNvPr id="15" name="Obraz 14" descr="Obiekt nr 01 - Źródło w Jangroc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93096"/>
            <a:ext cx="3384376" cy="2247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Obraz 17" descr="Obiekt nr 17 - Źródło w Iwanowic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380898" cy="2245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az 15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7" name="Obraz 16" descr="CzysteLogoKrame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21" name="Obraz 20" descr="D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22" name="Obraz 21" descr="RPK -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5764034"/>
            <a:ext cx="71287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</a:tabLst>
            </a:pPr>
            <a:r>
              <a:rPr lang="pl-PL" sz="2800" b="1" dirty="0" smtClean="0"/>
              <a:t>Dziękuję za uwagę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685800" algn="l"/>
              </a:tabLst>
            </a:pPr>
            <a:endParaRPr lang="pl-PL" sz="1600" dirty="0" smtClean="0"/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pic>
        <p:nvPicPr>
          <p:cNvPr id="34" name="Obraz 33" descr="DSC_0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561619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az 8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0" name="Obraz 9" descr="CzysteLogoKrame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11" name="Obraz 10" descr="DPK -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2" name="Obraz 11" descr="R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2376264" cy="720080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 smtClean="0"/>
              <a:t>Metodyka pracy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4968552" cy="417646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pl-PL" sz="1800" dirty="0" smtClean="0"/>
              <a:t>zebranie i przegląd materiałów źródłowych</a:t>
            </a:r>
          </a:p>
          <a:p>
            <a:pPr lvl="1">
              <a:lnSpc>
                <a:spcPct val="120000"/>
              </a:lnSpc>
            </a:pPr>
            <a:r>
              <a:rPr lang="pl-PL" sz="1600" dirty="0" smtClean="0"/>
              <a:t>publikacje naukowe i popularno-naukowe</a:t>
            </a:r>
          </a:p>
          <a:p>
            <a:pPr lvl="1">
              <a:lnSpc>
                <a:spcPct val="120000"/>
              </a:lnSpc>
            </a:pPr>
            <a:r>
              <a:rPr lang="pl-PL" sz="1600" dirty="0" smtClean="0"/>
              <a:t>mapy</a:t>
            </a:r>
          </a:p>
          <a:p>
            <a:pPr lvl="1">
              <a:lnSpc>
                <a:spcPct val="120000"/>
              </a:lnSpc>
            </a:pPr>
            <a:r>
              <a:rPr lang="pl-PL" sz="1600" dirty="0" smtClean="0"/>
              <a:t>dokumenty planistyczne</a:t>
            </a:r>
          </a:p>
          <a:p>
            <a:pPr lvl="1">
              <a:lnSpc>
                <a:spcPct val="120000"/>
              </a:lnSpc>
            </a:pPr>
            <a:r>
              <a:rPr lang="pl-PL" sz="1600" dirty="0" smtClean="0"/>
              <a:t>raporty o stanie środowiska</a:t>
            </a:r>
          </a:p>
          <a:p>
            <a:pPr lvl="1">
              <a:lnSpc>
                <a:spcPct val="120000"/>
              </a:lnSpc>
            </a:pPr>
            <a:r>
              <a:rPr lang="pl-PL" sz="1600" dirty="0" smtClean="0"/>
              <a:t>programy ochrony środowiska</a:t>
            </a:r>
          </a:p>
          <a:p>
            <a:pPr lvl="1">
              <a:lnSpc>
                <a:spcPct val="120000"/>
              </a:lnSpc>
            </a:pPr>
            <a:r>
              <a:rPr lang="pl-PL" sz="1600" dirty="0" smtClean="0"/>
              <a:t>plany urządzenia lasu</a:t>
            </a:r>
          </a:p>
          <a:p>
            <a:pPr>
              <a:lnSpc>
                <a:spcPct val="120000"/>
              </a:lnSpc>
            </a:pPr>
            <a:r>
              <a:rPr lang="pl-PL" sz="1800" dirty="0" smtClean="0"/>
              <a:t>inwentaryzacja terenowa</a:t>
            </a:r>
          </a:p>
          <a:p>
            <a:pPr>
              <a:lnSpc>
                <a:spcPct val="120000"/>
              </a:lnSpc>
            </a:pPr>
            <a:r>
              <a:rPr lang="pl-PL" sz="1800" dirty="0" smtClean="0"/>
              <a:t>opis elementów środowiska abiotycznego </a:t>
            </a:r>
          </a:p>
          <a:p>
            <a:pPr>
              <a:lnSpc>
                <a:spcPct val="120000"/>
              </a:lnSpc>
            </a:pPr>
            <a:r>
              <a:rPr lang="pl-PL" sz="1800" dirty="0" smtClean="0"/>
              <a:t>waloryzacja</a:t>
            </a:r>
          </a:p>
          <a:p>
            <a:pPr>
              <a:lnSpc>
                <a:spcPct val="120000"/>
              </a:lnSpc>
            </a:pPr>
            <a:r>
              <a:rPr lang="pl-PL" sz="1800" dirty="0" smtClean="0"/>
              <a:t>propozycja ochrony prawnej obiektów środowiska abiotycznego</a:t>
            </a:r>
          </a:p>
          <a:p>
            <a:endParaRPr lang="pl-PL" dirty="0"/>
          </a:p>
        </p:txBody>
      </p:sp>
      <p:pic>
        <p:nvPicPr>
          <p:cNvPr id="12" name="Obraz 11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7" name="Obraz 16" descr="CzysteLogoKrame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pic>
        <p:nvPicPr>
          <p:cNvPr id="23" name="Obraz 22" descr="DSC_02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45271" y="2236375"/>
            <a:ext cx="4982776" cy="3335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az 8" descr="DPK -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0" name="Obraz 9" descr="R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16832"/>
            <a:ext cx="4248472" cy="4525963"/>
          </a:xfrm>
        </p:spPr>
        <p:txBody>
          <a:bodyPr>
            <a:normAutofit/>
          </a:bodyPr>
          <a:lstStyle/>
          <a:p>
            <a:pPr lvl="0"/>
            <a:r>
              <a:rPr lang="pl-PL" sz="1800" dirty="0" smtClean="0"/>
              <a:t>Geomorfologia</a:t>
            </a:r>
          </a:p>
          <a:p>
            <a:pPr lvl="0"/>
            <a:r>
              <a:rPr lang="pl-PL" sz="1800" dirty="0" smtClean="0"/>
              <a:t>Budowa geologiczna</a:t>
            </a:r>
          </a:p>
          <a:p>
            <a:pPr lvl="0"/>
            <a:r>
              <a:rPr lang="pl-PL" sz="1800" dirty="0" smtClean="0"/>
              <a:t>Złoża surowców mineralnych</a:t>
            </a:r>
          </a:p>
          <a:p>
            <a:pPr lvl="0"/>
            <a:r>
              <a:rPr lang="pl-PL" sz="1800" dirty="0" smtClean="0"/>
              <a:t>Gleby</a:t>
            </a:r>
          </a:p>
          <a:p>
            <a:pPr lvl="0"/>
            <a:r>
              <a:rPr lang="pl-PL" sz="1800" dirty="0" smtClean="0"/>
              <a:t>Hydrologia i hydrogeologia</a:t>
            </a:r>
          </a:p>
          <a:p>
            <a:pPr lvl="0"/>
            <a:r>
              <a:rPr lang="pl-PL" sz="1800" dirty="0" smtClean="0"/>
              <a:t>Klimat</a:t>
            </a:r>
          </a:p>
          <a:p>
            <a:pPr lvl="0"/>
            <a:r>
              <a:rPr lang="pl-PL" sz="1800" dirty="0" smtClean="0"/>
              <a:t>Inwentaryzacja obiektów środowiska abiotycznego</a:t>
            </a:r>
          </a:p>
          <a:p>
            <a:pPr lvl="0"/>
            <a:r>
              <a:rPr lang="pl-PL" sz="1800" dirty="0" smtClean="0"/>
              <a:t>Waloryzacja obiektów środowiska abiotycznego</a:t>
            </a:r>
          </a:p>
          <a:p>
            <a:pPr lvl="0"/>
            <a:r>
              <a:rPr lang="pl-PL" sz="1800" dirty="0" smtClean="0"/>
              <a:t>Propozycja ochrony prawnej obiektów środowiska abiotycznego</a:t>
            </a:r>
            <a:endParaRPr lang="pl-PL" sz="1800" dirty="0"/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24" name="Tytuł 1"/>
          <p:cNvSpPr txBox="1">
            <a:spLocks/>
          </p:cNvSpPr>
          <p:nvPr/>
        </p:nvSpPr>
        <p:spPr>
          <a:xfrm>
            <a:off x="251520" y="980728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Metodyka pracy -</a:t>
            </a:r>
            <a:r>
              <a:rPr kumimoji="0" lang="pl-PL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zakres opracowania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Obraz 29" descr="DSC_0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3163113" cy="4725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az 9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1" name="Obraz 10" descr="CzysteLogoKrame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12" name="Obraz 11" descr="DPK -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3" name="Obraz 12" descr="R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6336704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2000" b="1" dirty="0" smtClean="0"/>
              <a:t>Rudniański Park Krajobrazowy - Inwentaryzacja</a:t>
            </a:r>
          </a:p>
          <a:p>
            <a:pPr lvl="0"/>
            <a:endParaRPr lang="pl-PL" sz="2200" dirty="0" smtClean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467544" y="3933056"/>
          <a:ext cx="8136904" cy="2259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433"/>
                <a:gridCol w="2050019"/>
                <a:gridCol w="2034226"/>
                <a:gridCol w="2034226"/>
              </a:tblGrid>
              <a:tr h="648072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Powiat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Gmina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Ilość wszystkich obiektów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Ilość obiektów </a:t>
                      </a:r>
                      <a:r>
                        <a:rPr lang="pl-PL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prawnie </a:t>
                      </a: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chronionych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229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chrzanowski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Alwernia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2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Babice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29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krakowski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Czernichów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2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Krzeszowice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295">
                <a:tc gridSpan="2"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RAZEM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395536" y="1700808"/>
            <a:ext cx="4248472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źródła - 2 obiekty</a:t>
            </a:r>
          </a:p>
          <a:p>
            <a:endParaRPr lang="pl-PL" sz="800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formy skałkowe - 7 obiektów</a:t>
            </a:r>
          </a:p>
          <a:p>
            <a:endParaRPr lang="pl-PL" sz="800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odsłonięcia skalne - 12 obiektów</a:t>
            </a:r>
          </a:p>
          <a:p>
            <a:endParaRPr lang="pl-PL" sz="800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stawy - 3 obiekty</a:t>
            </a:r>
          </a:p>
          <a:p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4788024" y="2492896"/>
            <a:ext cx="1937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Łącznie 24 obiekty</a:t>
            </a:r>
            <a:endParaRPr lang="pl-PL" b="1" dirty="0"/>
          </a:p>
        </p:txBody>
      </p:sp>
      <p:pic>
        <p:nvPicPr>
          <p:cNvPr id="11" name="Obraz 10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2" name="Obraz 11" descr="CzysteLogoKrame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13" name="Obraz 12" descr="DPK -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4" name="Obraz 13" descr="RPK -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395536" y="1556792"/>
            <a:ext cx="457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l-PL" dirty="0" smtClean="0"/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/>
              <a:t> walor niski - 4 obiekty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/>
              <a:t> walor przeciętny - 14 obiektów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/>
              <a:t> walor wysoki - 5 obiektów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Kamieniołom w Rusocicach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Skałki w Rusocicach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Kamieniołom w Mirowie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Kamieniołom Orlej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Gaudynowskie Skały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/>
              <a:t> walor wybitny - 1 obiekt</a:t>
            </a:r>
          </a:p>
          <a:p>
            <a:pPr lvl="1">
              <a:buFont typeface="Arial" pitchFamily="34" charset="0"/>
              <a:buChar char="•"/>
            </a:pPr>
            <a:r>
              <a:rPr lang="pl-PL" sz="1600" dirty="0" smtClean="0"/>
              <a:t> Kajasówka</a:t>
            </a:r>
          </a:p>
        </p:txBody>
      </p:sp>
      <p:sp>
        <p:nvSpPr>
          <p:cNvPr id="24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35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6336704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2000" b="1" dirty="0" smtClean="0"/>
              <a:t>Rudniański Park Krajobrazowy - Waloryzacja</a:t>
            </a:r>
          </a:p>
          <a:p>
            <a:pPr lvl="0"/>
            <a:endParaRPr lang="pl-PL" sz="2200" dirty="0" smtClean="0"/>
          </a:p>
        </p:txBody>
      </p:sp>
      <p:pic>
        <p:nvPicPr>
          <p:cNvPr id="37" name="Obraz 36" descr="DSC_0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096344" cy="4625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az 9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1" name="Obraz 10" descr="CzysteLogoKrame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12" name="Obraz 11" descr="DPK -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3" name="Obraz 12" descr="R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 descr="Obiekt nr 01 - Kajasów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945" y="3429000"/>
            <a:ext cx="4715206" cy="3131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pole tekstowe 18"/>
          <p:cNvSpPr txBox="1"/>
          <p:nvPr/>
        </p:nvSpPr>
        <p:spPr>
          <a:xfrm>
            <a:off x="395536" y="177281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Kajasówka</a:t>
            </a:r>
            <a:endParaRPr lang="pl-PL" b="1" dirty="0"/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3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6336704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2000" b="1" dirty="0" smtClean="0"/>
              <a:t>Rudniański Park Krajobrazowy - Obiekty</a:t>
            </a:r>
          </a:p>
          <a:p>
            <a:pPr lvl="0"/>
            <a:endParaRPr lang="pl-PL" sz="2200" dirty="0" smtClean="0"/>
          </a:p>
        </p:txBody>
      </p:sp>
      <p:pic>
        <p:nvPicPr>
          <p:cNvPr id="34" name="Obraz 33" descr="Obiekt nr 01 - Kajasówka - Jaskinia Przegiń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844824"/>
            <a:ext cx="4499992" cy="2988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2" name="Obraz 11" descr="CzysteLogoKrame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13" name="Obraz 12" descr="D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4" name="Obraz 13" descr="RPK -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DSC_0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5112568" cy="3422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pole tekstowe 18"/>
          <p:cNvSpPr txBox="1"/>
          <p:nvPr/>
        </p:nvSpPr>
        <p:spPr>
          <a:xfrm>
            <a:off x="395536" y="177281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Kamieniołom Orlej</a:t>
            </a:r>
            <a:endParaRPr lang="pl-PL" b="1" dirty="0"/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3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6336704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2000" b="1" dirty="0" smtClean="0"/>
              <a:t>Rudniański Park Krajobrazowy - Obiekty</a:t>
            </a:r>
          </a:p>
          <a:p>
            <a:pPr lvl="0"/>
            <a:endParaRPr lang="pl-PL" sz="2200" dirty="0" smtClean="0"/>
          </a:p>
        </p:txBody>
      </p:sp>
      <p:pic>
        <p:nvPicPr>
          <p:cNvPr id="12" name="Obraz 11" descr="DSC_0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21819" y="2039021"/>
            <a:ext cx="4660075" cy="3119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4" name="Obraz 13" descr="CzysteLogoKrame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15" name="Obraz 14" descr="D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6" name="Obraz 15" descr="RPK -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395536" y="177281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Kamieniołom Ratowa</a:t>
            </a:r>
            <a:endParaRPr lang="pl-PL" b="1" dirty="0"/>
          </a:p>
        </p:txBody>
      </p:sp>
      <p:sp>
        <p:nvSpPr>
          <p:cNvPr id="20" name="Prostokąt 19"/>
          <p:cNvSpPr/>
          <p:nvPr/>
        </p:nvSpPr>
        <p:spPr>
          <a:xfrm>
            <a:off x="467544" y="227687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dirty="0" smtClean="0"/>
              <a:t> proponowana forma ochrony - </a:t>
            </a:r>
            <a:r>
              <a:rPr lang="pl-PL" b="1" dirty="0" smtClean="0"/>
              <a:t>stanowisko dokumentacyjne</a:t>
            </a:r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3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08912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2000" b="1" dirty="0" smtClean="0"/>
              <a:t>Rudniański Park Krajobrazowy – Obiekty proponowane do ochrony</a:t>
            </a:r>
          </a:p>
          <a:p>
            <a:pPr lvl="0"/>
            <a:endParaRPr lang="pl-PL" sz="2200" dirty="0" smtClean="0"/>
          </a:p>
        </p:txBody>
      </p:sp>
      <p:pic>
        <p:nvPicPr>
          <p:cNvPr id="11" name="Obraz 10" descr="Obiekt nr 13 - Kamieniołom Rato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429000"/>
            <a:ext cx="4517835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az 11" descr="DSC_0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458162" cy="2314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az 12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4" name="Obraz 13" descr="CzysteLogoKrame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15" name="Obraz 14" descr="DPK -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6" name="Obraz 15" descr="RPK -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6336704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2000" b="1" dirty="0" smtClean="0"/>
              <a:t>Dłubniański Park Krajobrazowy - Inwentaryzacja</a:t>
            </a:r>
          </a:p>
          <a:p>
            <a:pPr lvl="0"/>
            <a:endParaRPr lang="pl-PL" sz="2200" dirty="0" smtClean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467544" y="4077072"/>
          <a:ext cx="8136904" cy="2259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433"/>
                <a:gridCol w="2050019"/>
                <a:gridCol w="2034226"/>
                <a:gridCol w="2034226"/>
              </a:tblGrid>
              <a:tr h="648072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Powiat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Gmina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Ilość wszystkich obiektów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Ilość obiektów </a:t>
                      </a:r>
                      <a:r>
                        <a:rPr lang="pl-PL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prawnie </a:t>
                      </a: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chronionych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229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olkuski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Trzyciąż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9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miechowski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Gołcza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9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krakowski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Skała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Iwanowice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95">
                <a:tc gridSpan="2"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/>
                          <a:ea typeface="Calibri"/>
                          <a:cs typeface="Times New Roman"/>
                        </a:rPr>
                        <a:t>RAZEM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" name="Tytuł 1"/>
          <p:cNvSpPr txBox="1">
            <a:spLocks/>
          </p:cNvSpPr>
          <p:nvPr/>
        </p:nvSpPr>
        <p:spPr>
          <a:xfrm>
            <a:off x="1331640" y="44624"/>
            <a:ext cx="424847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8096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Inwentaryzacja  elementów środowiska abiotycznego Rudniańskiego i Dłubniańskiego Parku Krajobrazowego</a:t>
            </a:r>
            <a:endParaRPr lang="pl-PL" sz="1400" b="1" dirty="0"/>
          </a:p>
        </p:txBody>
      </p:sp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395536" y="1700808"/>
            <a:ext cx="4248472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źródła - 9 obiektów</a:t>
            </a:r>
          </a:p>
          <a:p>
            <a:endParaRPr lang="pl-PL" sz="800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formy skałkowe - 6 obiektów</a:t>
            </a:r>
          </a:p>
          <a:p>
            <a:endParaRPr lang="pl-PL" sz="800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odsłonięcia skalne - 5 obiektów</a:t>
            </a:r>
          </a:p>
          <a:p>
            <a:endParaRPr lang="pl-PL" sz="800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staw - 1 obiekt</a:t>
            </a:r>
          </a:p>
          <a:p>
            <a:pPr>
              <a:buFont typeface="Arial" pitchFamily="34" charset="0"/>
              <a:buChar char="•"/>
            </a:pPr>
            <a:endParaRPr lang="pl-PL" sz="800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jaskinia - 1 obiekt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716016" y="2492896"/>
            <a:ext cx="1937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Łącznie 22 obiekty</a:t>
            </a:r>
            <a:endParaRPr lang="pl-PL" b="1" dirty="0"/>
          </a:p>
        </p:txBody>
      </p:sp>
      <p:pic>
        <p:nvPicPr>
          <p:cNvPr id="11" name="Obraz 10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4624"/>
            <a:ext cx="656704" cy="586409"/>
          </a:xfrm>
          <a:prstGeom prst="rect">
            <a:avLst/>
          </a:prstGeom>
        </p:spPr>
      </p:pic>
      <p:pic>
        <p:nvPicPr>
          <p:cNvPr id="13" name="Obraz 12" descr="CzysteLogoKrame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592" y="237555"/>
            <a:ext cx="1331640" cy="210071"/>
          </a:xfrm>
          <a:prstGeom prst="rect">
            <a:avLst/>
          </a:prstGeom>
        </p:spPr>
      </p:pic>
      <p:pic>
        <p:nvPicPr>
          <p:cNvPr id="14" name="Obraz 13" descr="DPK -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4624"/>
            <a:ext cx="661343" cy="606728"/>
          </a:xfrm>
          <a:prstGeom prst="rect">
            <a:avLst/>
          </a:prstGeom>
        </p:spPr>
      </p:pic>
      <p:pic>
        <p:nvPicPr>
          <p:cNvPr id="15" name="Obraz 14" descr="RPK -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4624"/>
            <a:ext cx="653399" cy="60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</TotalTime>
  <Words>533</Words>
  <Application>Microsoft Office PowerPoint</Application>
  <PresentationFormat>Pokaz na ekranie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Metodyka pracy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 ochrony dla  przyrody nieożywionej</dc:title>
  <dc:creator>Piotrek</dc:creator>
  <cp:lastModifiedBy>PJ</cp:lastModifiedBy>
  <cp:revision>245</cp:revision>
  <dcterms:created xsi:type="dcterms:W3CDTF">2013-06-29T19:08:15Z</dcterms:created>
  <dcterms:modified xsi:type="dcterms:W3CDTF">2013-11-29T08:25:00Z</dcterms:modified>
</cp:coreProperties>
</file>